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4"/>
  </p:notesMasterIdLst>
  <p:sldIdLst>
    <p:sldId id="256" r:id="rId2"/>
    <p:sldId id="257" r:id="rId3"/>
    <p:sldId id="259" r:id="rId4"/>
    <p:sldId id="342" r:id="rId5"/>
    <p:sldId id="343" r:id="rId6"/>
    <p:sldId id="344" r:id="rId7"/>
    <p:sldId id="345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28" r:id="rId17"/>
    <p:sldId id="329" r:id="rId18"/>
    <p:sldId id="330" r:id="rId19"/>
    <p:sldId id="331" r:id="rId20"/>
    <p:sldId id="333" r:id="rId21"/>
    <p:sldId id="334" r:id="rId22"/>
    <p:sldId id="355" r:id="rId23"/>
    <p:sldId id="356" r:id="rId24"/>
    <p:sldId id="358" r:id="rId25"/>
    <p:sldId id="359" r:id="rId26"/>
    <p:sldId id="360" r:id="rId27"/>
    <p:sldId id="362" r:id="rId28"/>
    <p:sldId id="371" r:id="rId29"/>
    <p:sldId id="372" r:id="rId30"/>
    <p:sldId id="375" r:id="rId31"/>
    <p:sldId id="376" r:id="rId32"/>
    <p:sldId id="373" r:id="rId33"/>
    <p:sldId id="374" r:id="rId34"/>
    <p:sldId id="381" r:id="rId35"/>
    <p:sldId id="377" r:id="rId36"/>
    <p:sldId id="379" r:id="rId37"/>
    <p:sldId id="380" r:id="rId38"/>
    <p:sldId id="383" r:id="rId39"/>
    <p:sldId id="378" r:id="rId40"/>
    <p:sldId id="382" r:id="rId41"/>
    <p:sldId id="384" r:id="rId42"/>
    <p:sldId id="387" r:id="rId43"/>
    <p:sldId id="385" r:id="rId44"/>
    <p:sldId id="386" r:id="rId45"/>
    <p:sldId id="388" r:id="rId46"/>
    <p:sldId id="390" r:id="rId47"/>
    <p:sldId id="389" r:id="rId48"/>
    <p:sldId id="391" r:id="rId49"/>
    <p:sldId id="392" r:id="rId50"/>
    <p:sldId id="393" r:id="rId51"/>
    <p:sldId id="395" r:id="rId52"/>
    <p:sldId id="396" r:id="rId53"/>
    <p:sldId id="397" r:id="rId54"/>
    <p:sldId id="398" r:id="rId55"/>
    <p:sldId id="399" r:id="rId56"/>
    <p:sldId id="400" r:id="rId57"/>
    <p:sldId id="402" r:id="rId58"/>
    <p:sldId id="403" r:id="rId59"/>
    <p:sldId id="407" r:id="rId60"/>
    <p:sldId id="404" r:id="rId61"/>
    <p:sldId id="405" r:id="rId62"/>
    <p:sldId id="406" r:id="rId63"/>
    <p:sldId id="408" r:id="rId64"/>
    <p:sldId id="341" r:id="rId65"/>
    <p:sldId id="363" r:id="rId66"/>
    <p:sldId id="365" r:id="rId67"/>
    <p:sldId id="366" r:id="rId68"/>
    <p:sldId id="367" r:id="rId69"/>
    <p:sldId id="368" r:id="rId70"/>
    <p:sldId id="369" r:id="rId71"/>
    <p:sldId id="370" r:id="rId72"/>
    <p:sldId id="364" r:id="rId7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4"/>
    <p:restoredTop sz="96925"/>
  </p:normalViewPr>
  <p:slideViewPr>
    <p:cSldViewPr snapToGrid="0" snapToObjects="1">
      <p:cViewPr varScale="1">
        <p:scale>
          <a:sx n="157" d="100"/>
          <a:sy n="157" d="100"/>
        </p:scale>
        <p:origin x="6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10CB2-6D11-F243-87EE-64087B096FF5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4B7D-1D46-0B41-A4B3-7B6B0E494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692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46C3A-9AEE-6045-B0BC-83F2D5F1E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A2F031-A2D1-F148-A3B0-E0A933C5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DAB36-5CD6-9140-86E9-59D8E1F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7FAE6-DBBD-034B-B1BF-0EBA3346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F7F91-32A3-C347-9D01-2D7F54AA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36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F26DF-616A-8F4A-A5EB-E9E2E678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5AFB4-22EB-A748-964F-97878973B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833A5-232E-0347-9124-DA5413E1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C402E-3405-EB46-B298-20485EA4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6362C-3162-7C49-9C7B-5B08B93A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395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185B87-F24C-2A4E-B474-D7D2FC80D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BD21BD-B5C8-8843-8F0B-73353A8CA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7C6BC-BD86-3749-AB8C-DDF78F7B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FACE0-08A4-064C-9AB5-7762F90F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164E06-B9FA-6F41-BC58-54ECBD72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30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9D33C-89B8-8649-A789-7C48B20F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A1F2C-5F7D-D847-96E1-175CA909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3E53B-4F38-3B42-B32E-95221DB5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FADE9-5870-E04A-A739-0F7174CA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E9F44-9562-7345-8F1A-C6E82E3A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37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39323-E694-5349-B166-D45A20AE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E22B33-76E3-7D47-9DA9-BCF535BFB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FF2BE-F8C8-6E45-A532-1EFC79CC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DA1F4-6E9F-3C4A-8CF5-983537F1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FF15C-5214-934F-A0F0-7A36CD2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07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AE4D-2061-DE4C-8844-498EA12C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65E1A-0E6E-7546-A207-E370C0D02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31BBCD-3365-6742-B532-5AE36D31F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23DA90-E6AA-8E4C-B20D-9AF09CA6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23E2B-9BC5-7D47-AF86-04C75A0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E1BE5-B1BC-E148-A2CF-D83FB543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864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BED10-2562-8C4B-9EAC-6EEBF725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90CF4-B99D-CC48-8C26-2BD901FC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2F225F-B46B-074B-B296-D41A1A63E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C759BD-8A4B-9B4A-8462-1B86B2A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34B4DB-9B85-8D4A-9AF9-ED7808005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094B87-63CA-BC49-8CEE-7FADCDFA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2620F9-92C8-7D45-8592-05300AE2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88BFB2-A368-124D-9495-88313FFA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7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5D534-A5DD-A04E-A199-2734A95A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144985-5C27-5B46-9A79-9471B83A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47DFB3-7B78-9D4D-AC1E-53072531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872189-A2DA-3D4B-AE1F-A4DF5BBC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792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FF8B6-771A-994C-8345-45550289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978A6D-9EF4-154E-83A8-51D6B913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895F6-DA3E-984E-B4F6-459037D7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9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4592F-2AE6-4E4C-9E2F-ABDA7924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91E8D-AD7C-B34E-B74D-E4DC5FC7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66F733-5E85-E249-84BB-928969C2E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014D2-6E0B-FC4C-A250-AC4F63D2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4ECC8-A6AB-F345-80A9-8664F67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DB52F1-F325-7640-B1EF-F2C822CD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805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2C319-C44E-674F-9FC8-1791FFED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24BD32-8ECA-2741-9AFE-63866909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3421A-9C05-D343-B58E-D1E5D48F1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DB757-BA27-5E4B-9C98-A8CBF4A9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DF3737-F59A-A74E-B97F-91DA5455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F6E22-5E26-5745-A9BD-6B723B56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885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0710B1-4B1C-3640-9427-3DF174B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EBA47-2538-3F4D-818F-F5959EDC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C77F-0B3A-354E-A693-2736BD53B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defRPr>
            </a:lvl1pPr>
          </a:lstStyle>
          <a:p>
            <a:fld id="{CC686C8E-25C8-7D4E-AF1A-07AAEA86332F}" type="datetimeFigureOut">
              <a:rPr kumimoji="1" lang="ko-KR" altLang="en-US" smtClean="0"/>
              <a:pPr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1FAFC4-F4D8-8B4F-AC17-5173C66DB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7B992-DFBF-F347-822E-0C02211C6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defRPr>
            </a:lvl1pPr>
          </a:lstStyle>
          <a:p>
            <a:fld id="{3D5D7352-2FBE-1949-8DBE-BBF12BC2D99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660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EFA24-D6A6-4E4B-9021-32EB23945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/>
              <a:t>System Hacking Basic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C238AA-DCD7-CD4C-A506-76E6D4E06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조성준</a:t>
            </a:r>
          </a:p>
        </p:txBody>
      </p:sp>
    </p:spTree>
    <p:extLst>
      <p:ext uri="{BB962C8B-B14F-4D97-AF65-F5344CB8AC3E}">
        <p14:creationId xmlns:p14="http://schemas.microsoft.com/office/powerpoint/2010/main" val="330420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Let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 Practice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7DDC4-04A9-354B-A691-291F016F2AC5}"/>
              </a:ext>
            </a:extLst>
          </p:cNvPr>
          <p:cNvSpPr txBox="1"/>
          <p:nvPr/>
        </p:nvSpPr>
        <p:spPr>
          <a:xfrm>
            <a:off x="685294" y="1690689"/>
            <a:ext cx="234551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apt install 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6862A-72EA-0F42-BDA7-B215264FABE7}"/>
              </a:ext>
            </a:extLst>
          </p:cNvPr>
          <p:cNvSpPr txBox="1"/>
          <p:nvPr/>
        </p:nvSpPr>
        <p:spPr>
          <a:xfrm>
            <a:off x="685294" y="2500439"/>
            <a:ext cx="597285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git clone 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github.com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longld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peda.git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~/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peda</a:t>
            </a:r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"source ~/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peda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peda.py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 &gt;&gt; ~/.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gdbinit</a:t>
            </a:r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"DONE! debug your program with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and enjoy"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1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Let</a:t>
            </a:r>
            <a:r>
              <a:rPr kumimoji="1" lang="ko-KR" altLang="en-US" dirty="0"/>
              <a:t>’</a:t>
            </a:r>
            <a:r>
              <a:rPr kumimoji="1" lang="en-US" altLang="ko-KR" dirty="0"/>
              <a:t>s Practice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8475F-7DFF-4D4E-9BF8-3BCD38BDBA5E}"/>
              </a:ext>
            </a:extLst>
          </p:cNvPr>
          <p:cNvSpPr/>
          <p:nvPr/>
        </p:nvSpPr>
        <p:spPr>
          <a:xfrm>
            <a:off x="887595" y="3337134"/>
            <a:ext cx="2834741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include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&lt;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stdio.h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endParaRPr lang="ko-KR" altLang="en-US" sz="1200" dirty="0">
              <a:solidFill>
                <a:schemeClr val="bg1"/>
              </a:solidFill>
              <a:latin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main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() {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= 1;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printf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("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Number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: %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d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",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return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0;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7DDC4-04A9-354B-A691-291F016F2AC5}"/>
              </a:ext>
            </a:extLst>
          </p:cNvPr>
          <p:cNvSpPr txBox="1"/>
          <p:nvPr/>
        </p:nvSpPr>
        <p:spPr>
          <a:xfrm>
            <a:off x="5017061" y="3380190"/>
            <a:ext cx="1688283" cy="1298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gcc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-o p0 p0.c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./p0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./p0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BA9A3-3059-2449-8AA9-20896BC9C8F3}"/>
              </a:ext>
            </a:extLst>
          </p:cNvPr>
          <p:cNvSpPr txBox="1"/>
          <p:nvPr/>
        </p:nvSpPr>
        <p:spPr>
          <a:xfrm>
            <a:off x="628650" y="1502913"/>
            <a:ext cx="8176084" cy="1298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sudo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dpkg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--add-architecture i386</a:t>
            </a:r>
          </a:p>
          <a:p>
            <a:pPr>
              <a:lnSpc>
                <a:spcPct val="150000"/>
              </a:lnSpc>
            </a:pP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sudo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apt-get update</a:t>
            </a:r>
          </a:p>
          <a:p>
            <a:pPr>
              <a:lnSpc>
                <a:spcPct val="150000"/>
              </a:lnSpc>
            </a:pP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sudo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apt-get install libc6:i386 libncurses5:i386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libstdc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++6:i386 zlib1g:i386</a:t>
            </a:r>
          </a:p>
        </p:txBody>
      </p:sp>
    </p:spTree>
    <p:extLst>
      <p:ext uri="{BB962C8B-B14F-4D97-AF65-F5344CB8AC3E}">
        <p14:creationId xmlns:p14="http://schemas.microsoft.com/office/powerpoint/2010/main" val="317863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Let</a:t>
            </a:r>
            <a:r>
              <a:rPr kumimoji="1" lang="ko-KR" altLang="en-US" dirty="0"/>
              <a:t>’</a:t>
            </a:r>
            <a:r>
              <a:rPr kumimoji="1" lang="en-US" altLang="ko-KR" dirty="0"/>
              <a:t>s Practice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8475F-7DFF-4D4E-9BF8-3BCD38BDBA5E}"/>
              </a:ext>
            </a:extLst>
          </p:cNvPr>
          <p:cNvSpPr/>
          <p:nvPr/>
        </p:nvSpPr>
        <p:spPr>
          <a:xfrm>
            <a:off x="887595" y="1995195"/>
            <a:ext cx="2834741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include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&lt;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stdio.h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endParaRPr lang="ko-KR" altLang="en-US" sz="1200" dirty="0">
              <a:solidFill>
                <a:schemeClr val="bg1"/>
              </a:solidFill>
              <a:latin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main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() {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= 1;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printf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("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Number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: %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d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",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return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0;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7DDC4-04A9-354B-A691-291F016F2AC5}"/>
              </a:ext>
            </a:extLst>
          </p:cNvPr>
          <p:cNvSpPr txBox="1"/>
          <p:nvPr/>
        </p:nvSpPr>
        <p:spPr>
          <a:xfrm>
            <a:off x="4992785" y="2038251"/>
            <a:ext cx="2382383" cy="1298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gcc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-o p0 p0.c –m32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./p0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./p0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A8E2C-6F9F-574B-A82D-5F68D61E8C0D}"/>
              </a:ext>
            </a:extLst>
          </p:cNvPr>
          <p:cNvSpPr txBox="1"/>
          <p:nvPr/>
        </p:nvSpPr>
        <p:spPr>
          <a:xfrm>
            <a:off x="887595" y="4124583"/>
            <a:ext cx="74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+ IDA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27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Command Injection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68E5B-52C8-C942-A01F-10B505BF7F24}"/>
              </a:ext>
            </a:extLst>
          </p:cNvPr>
          <p:cNvSpPr txBox="1"/>
          <p:nvPr/>
        </p:nvSpPr>
        <p:spPr>
          <a:xfrm>
            <a:off x="855225" y="1690689"/>
            <a:ext cx="1571712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리눅스 커맨드</a:t>
            </a:r>
            <a:endParaRPr kumimoji="1" lang="en" altLang="ko-KR" b="1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"string"</a:t>
            </a:r>
          </a:p>
          <a:p>
            <a:pPr>
              <a:lnSpc>
                <a:spcPct val="150000"/>
              </a:lnSpc>
            </a:pP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ls –l</a:t>
            </a:r>
          </a:p>
          <a:p>
            <a:pPr>
              <a:lnSpc>
                <a:spcPct val="150000"/>
              </a:lnSpc>
            </a:pP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sleep 3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…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E3C7D-21D5-774F-A8E8-3744510247EB}"/>
              </a:ext>
            </a:extLst>
          </p:cNvPr>
          <p:cNvSpPr txBox="1"/>
          <p:nvPr/>
        </p:nvSpPr>
        <p:spPr>
          <a:xfrm>
            <a:off x="3847929" y="1690689"/>
            <a:ext cx="3113801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프로그램에서도 사용 가능</a:t>
            </a:r>
            <a:endParaRPr kumimoji="1" lang="en" altLang="ko-KR" b="1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system(</a:t>
            </a: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\</a:t>
            </a: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"string\""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endParaRPr kumimoji="1"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system("ls –l")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</a:t>
            </a:r>
            <a:r>
              <a:rPr kumimoji="1"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ystem</a:t>
            </a: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("sleep 3")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…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51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FB7D2-FC28-3049-8572-C6BA5D70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690689"/>
            <a:ext cx="6238175" cy="39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Command Injection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97BFE3-8850-AC4B-84D6-1F0D2499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77" y="1597913"/>
            <a:ext cx="5141027" cy="4053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B86EC9-232C-7C42-B33E-FA235C06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76" y="2326576"/>
            <a:ext cx="5141027" cy="4345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70D140-5796-6047-A4C9-2157885C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76" y="3084436"/>
            <a:ext cx="5141027" cy="3575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741D11-073B-0C40-917C-AD3920FF4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76" y="3765281"/>
            <a:ext cx="5141027" cy="23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6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 : </a:t>
            </a:r>
            <a:r>
              <a:rPr kumimoji="1" lang="ko-KR" altLang="en-US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FB7D2-FC28-3049-8572-C6BA5D70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2474897" cy="1570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EDCDF3-BD1A-5F4D-8B5E-BA8ECCFA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15789"/>
            <a:ext cx="2479987" cy="2786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E9514C-7934-FC47-9C25-B7CB5B623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227" y="1690689"/>
            <a:ext cx="2559092" cy="3079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22811A-3922-FA45-8106-7A5CC5CAB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109" y="1690689"/>
            <a:ext cx="2871646" cy="45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2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FB7D2-FC28-3049-8572-C6BA5D70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11" y="1690687"/>
            <a:ext cx="4392442" cy="27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4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EDCDF3-BD1A-5F4D-8B5E-BA8ECCFA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4029614" cy="45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9514C-7934-FC47-9C25-B7CB5B62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17318"/>
            <a:ext cx="4179783" cy="50299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22811A-3922-FA45-8106-7A5CC5CAB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84" y="1617317"/>
            <a:ext cx="3201478" cy="50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0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F7E03-69E7-5642-9F84-F384BD18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E9396-5AFD-6948-91BF-231306484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860972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조성준</a:t>
            </a:r>
            <a:r>
              <a:rPr kumimoji="1" lang="en-US" altLang="ko-KR" dirty="0"/>
              <a:t> (a.k.a. </a:t>
            </a:r>
            <a:r>
              <a:rPr kumimoji="1" lang="en-US" altLang="ko-KR" dirty="0" err="1"/>
              <a:t>DelspoN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2019</a:t>
            </a:r>
            <a:r>
              <a:rPr kumimoji="1" lang="ko-KR" altLang="en-US" dirty="0"/>
              <a:t> </a:t>
            </a:r>
            <a:r>
              <a:rPr kumimoji="1" lang="en-US" altLang="ko-KR" dirty="0"/>
              <a:t>ICEWALL</a:t>
            </a:r>
            <a:r>
              <a:rPr kumimoji="1" lang="ko-KR" altLang="en-US" dirty="0"/>
              <a:t> 회장</a:t>
            </a:r>
            <a:endParaRPr kumimoji="1" lang="en-US" altLang="ko-KR" dirty="0"/>
          </a:p>
          <a:p>
            <a:r>
              <a:rPr kumimoji="1" lang="en-US" altLang="ko-KR" dirty="0" err="1"/>
              <a:t>ReverseLab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시스템해킹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웹해킹</a:t>
            </a:r>
            <a:endParaRPr kumimoji="1" lang="en-US" altLang="ko-KR" dirty="0"/>
          </a:p>
          <a:p>
            <a:r>
              <a:rPr kumimoji="1" lang="en-US" altLang="ko-KR" dirty="0"/>
              <a:t>CTF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버그헌팅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3840A2B-873F-BD44-B53C-DA1918EE044D}"/>
              </a:ext>
            </a:extLst>
          </p:cNvPr>
          <p:cNvSpPr txBox="1">
            <a:spLocks/>
          </p:cNvSpPr>
          <p:nvPr/>
        </p:nvSpPr>
        <p:spPr>
          <a:xfrm>
            <a:off x="4654378" y="1825625"/>
            <a:ext cx="38609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버그헌팅</a:t>
            </a:r>
            <a:r>
              <a:rPr kumimoji="1" lang="ko-KR" altLang="en-US" dirty="0"/>
              <a:t> 경험 다수</a:t>
            </a:r>
            <a:endParaRPr kumimoji="1" lang="en-US" altLang="ko-KR" dirty="0"/>
          </a:p>
          <a:p>
            <a:r>
              <a:rPr kumimoji="1" lang="en-US" altLang="ko-KR" dirty="0"/>
              <a:t>CTF</a:t>
            </a:r>
            <a:r>
              <a:rPr kumimoji="1" lang="ko-KR" altLang="en-US" dirty="0"/>
              <a:t> 경험 다수</a:t>
            </a:r>
            <a:endParaRPr kumimoji="1" lang="en-US" altLang="ko-KR" dirty="0"/>
          </a:p>
          <a:p>
            <a:r>
              <a:rPr kumimoji="1" lang="ko-KR" altLang="en-US" dirty="0"/>
              <a:t>컨퍼런스 발표 경험 다수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delspon.com</a:t>
            </a:r>
            <a:endParaRPr kumimoji="1" lang="en-US" altLang="ko-KR" dirty="0"/>
          </a:p>
          <a:p>
            <a:r>
              <a:rPr kumimoji="1" lang="en-US" altLang="ko-KR" dirty="0" err="1"/>
              <a:t>fb.com</a:t>
            </a:r>
            <a:r>
              <a:rPr kumimoji="1" lang="en-US" altLang="ko-KR" dirty="0"/>
              <a:t>/INJECT7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5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 :</a:t>
            </a:r>
            <a:r>
              <a:rPr kumimoji="1" lang="ko-KR" altLang="en-US" dirty="0"/>
              <a:t> </a:t>
            </a:r>
            <a:r>
              <a:rPr kumimoji="1" lang="en-US" altLang="ko-KR" dirty="0"/>
              <a:t>1day case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907B8E-1A3F-2041-B2A9-0AB406B76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865341"/>
            <a:ext cx="7864439" cy="1067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15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 :</a:t>
            </a:r>
            <a:r>
              <a:rPr kumimoji="1" lang="ko-KR" altLang="en-US" dirty="0"/>
              <a:t> </a:t>
            </a:r>
            <a:r>
              <a:rPr kumimoji="1" lang="en-US" altLang="ko-KR" dirty="0"/>
              <a:t>1day case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71019B-105A-4148-AB22-784EB9436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4127500" cy="444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777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Calling Convention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F844D-19C0-9645-BC18-41E79C7A2D30}"/>
              </a:ext>
            </a:extLst>
          </p:cNvPr>
          <p:cNvSpPr txBox="1"/>
          <p:nvPr/>
        </p:nvSpPr>
        <p:spPr>
          <a:xfrm>
            <a:off x="5041337" y="1424038"/>
            <a:ext cx="2712602" cy="25453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gcc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-o p5_32 p5.c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–m32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gcc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-o p5_64 p5.c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./p5_32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./p5_64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./p5_32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./p5_64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9EEA60-7B3B-1D4A-AB42-E5E6572D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7" y="1521303"/>
            <a:ext cx="382298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3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84F294-A3CA-4244-8241-0EDA104C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091152" cy="41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3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2E7946-0B9D-B345-BD91-388CF6FB0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58067"/>
              </p:ext>
            </p:extLst>
          </p:nvPr>
        </p:nvGraphicFramePr>
        <p:xfrm>
          <a:off x="5462792" y="1964212"/>
          <a:ext cx="2809507" cy="317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11959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4979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4664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1591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6124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93666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66773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12171C1-C629-F244-BC41-F4445969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5840"/>
            <a:ext cx="4184785" cy="24767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654797-F280-D547-AE03-0D3B61CACF8C}"/>
              </a:ext>
            </a:extLst>
          </p:cNvPr>
          <p:cNvSpPr/>
          <p:nvPr/>
        </p:nvSpPr>
        <p:spPr>
          <a:xfrm>
            <a:off x="2265771" y="2629912"/>
            <a:ext cx="1302818" cy="18449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1755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2E7946-0B9D-B345-BD91-388CF6FB0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97341"/>
              </p:ext>
            </p:extLst>
          </p:nvPr>
        </p:nvGraphicFramePr>
        <p:xfrm>
          <a:off x="5511345" y="1478954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61429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517977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11959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4979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4664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1591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6124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93666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12171C1-C629-F244-BC41-F4445969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5840"/>
            <a:ext cx="4184785" cy="24767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654797-F280-D547-AE03-0D3B61CACF8C}"/>
              </a:ext>
            </a:extLst>
          </p:cNvPr>
          <p:cNvSpPr/>
          <p:nvPr/>
        </p:nvSpPr>
        <p:spPr>
          <a:xfrm>
            <a:off x="2353456" y="4386960"/>
            <a:ext cx="2459979" cy="3155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390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DCC4A9A-5FCF-C742-8700-0D890A48E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482230"/>
              </p:ext>
            </p:extLst>
          </p:nvPr>
        </p:nvGraphicFramePr>
        <p:xfrm>
          <a:off x="5543714" y="1463737"/>
          <a:ext cx="2809507" cy="436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func7 Local Area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87727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61429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517977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11959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4979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4664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1591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6124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93666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98263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53F8CC6-F86B-D34E-9F28-46CFF812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4066922" cy="39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2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837E0-3501-204A-ADE8-971734E3F477}"/>
              </a:ext>
            </a:extLst>
          </p:cNvPr>
          <p:cNvSpPr txBox="1"/>
          <p:nvPr/>
        </p:nvSpPr>
        <p:spPr>
          <a:xfrm>
            <a:off x="3920219" y="3010237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7263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19" y="1690689"/>
            <a:ext cx="4639278" cy="49479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EEFAA7-442A-4F43-8A15-7D8C0CC1B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5" y="1690689"/>
            <a:ext cx="3242627" cy="325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38087A-1D88-7B45-B201-493F6D14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73" y="1553125"/>
            <a:ext cx="3736877" cy="41193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0C48D1-4960-2541-BC04-90400335B3FA}"/>
              </a:ext>
            </a:extLst>
          </p:cNvPr>
          <p:cNvSpPr/>
          <p:nvPr/>
        </p:nvSpPr>
        <p:spPr>
          <a:xfrm>
            <a:off x="6069025" y="3179896"/>
            <a:ext cx="1472752" cy="4615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0A137-0BF2-3747-A112-F639AA8209AF}"/>
              </a:ext>
            </a:extLst>
          </p:cNvPr>
          <p:cNvSpPr/>
          <p:nvPr/>
        </p:nvSpPr>
        <p:spPr>
          <a:xfrm>
            <a:off x="6059585" y="4685287"/>
            <a:ext cx="1472752" cy="4615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39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38601" cy="1676603"/>
          </a:xfrm>
        </p:spPr>
        <p:txBody>
          <a:bodyPr>
            <a:normAutofit/>
          </a:bodyPr>
          <a:lstStyle/>
          <a:p>
            <a:r>
              <a:rPr kumimoji="1"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50790-2CAC-2F4B-83EE-CC7BDEE2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195640"/>
            <a:ext cx="2738599" cy="3785419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Basic Reversing</a:t>
            </a:r>
          </a:p>
          <a:p>
            <a:pPr lvl="1"/>
            <a:r>
              <a:rPr kumimoji="1" lang="en-US" altLang="ko-KR" sz="1600" dirty="0" err="1"/>
              <a:t>gdb</a:t>
            </a:r>
            <a:r>
              <a:rPr kumimoji="1" lang="en-US" altLang="ko-KR" sz="1600" dirty="0"/>
              <a:t> &amp; plugins</a:t>
            </a:r>
          </a:p>
          <a:p>
            <a:pPr lvl="1"/>
            <a:r>
              <a:rPr kumimoji="1" lang="en-US" altLang="ko-KR" sz="1600" dirty="0"/>
              <a:t>IDA</a:t>
            </a:r>
          </a:p>
          <a:p>
            <a:r>
              <a:rPr kumimoji="1" lang="en-US" altLang="ko-KR" sz="1600" dirty="0"/>
              <a:t>Command Injection</a:t>
            </a:r>
          </a:p>
          <a:p>
            <a:pPr lvl="1"/>
            <a:r>
              <a:rPr kumimoji="1" lang="en-US" altLang="ko-KR" sz="1300" dirty="0"/>
              <a:t>Basic</a:t>
            </a:r>
          </a:p>
          <a:p>
            <a:pPr lvl="1"/>
            <a:r>
              <a:rPr kumimoji="1" lang="en-US" altLang="ko-KR" sz="1300" dirty="0"/>
              <a:t>Magic Characters</a:t>
            </a:r>
          </a:p>
          <a:p>
            <a:r>
              <a:rPr kumimoji="1" lang="en-US" altLang="ko-KR" sz="1600" dirty="0"/>
              <a:t>Stack BOF</a:t>
            </a:r>
          </a:p>
          <a:p>
            <a:pPr lvl="1"/>
            <a:r>
              <a:rPr kumimoji="1" lang="en-US" altLang="ko-KR" sz="1300" dirty="0"/>
              <a:t>32bit</a:t>
            </a:r>
          </a:p>
          <a:p>
            <a:pPr lvl="1"/>
            <a:r>
              <a:rPr kumimoji="1" lang="en-US" altLang="ko-KR" sz="1300" dirty="0"/>
              <a:t>Basic</a:t>
            </a:r>
          </a:p>
          <a:p>
            <a:pPr lvl="1"/>
            <a:r>
              <a:rPr kumimoji="1" lang="en-US" altLang="ko-KR" sz="1300" dirty="0"/>
              <a:t>Shellcode</a:t>
            </a:r>
          </a:p>
          <a:p>
            <a:pPr lvl="1"/>
            <a:r>
              <a:rPr kumimoji="1" lang="en-US" altLang="ko-KR" sz="1300" dirty="0"/>
              <a:t>Canary</a:t>
            </a:r>
          </a:p>
          <a:p>
            <a:pPr lvl="1"/>
            <a:r>
              <a:rPr kumimoji="1" lang="en-US" altLang="ko-KR" sz="1300" dirty="0"/>
              <a:t>ROP</a:t>
            </a:r>
          </a:p>
          <a:p>
            <a:pPr lvl="1"/>
            <a:r>
              <a:rPr kumimoji="1" lang="en-US" altLang="ko-KR" sz="1300" dirty="0"/>
              <a:t>Return to </a:t>
            </a:r>
            <a:r>
              <a:rPr kumimoji="1" lang="en-US" altLang="ko-KR" sz="1300" dirty="0" err="1"/>
              <a:t>Libc</a:t>
            </a:r>
            <a:endParaRPr kumimoji="1" lang="en-US" altLang="ko-KR" sz="1300" dirty="0"/>
          </a:p>
          <a:p>
            <a:pPr lvl="1"/>
            <a:r>
              <a:rPr kumimoji="1" lang="en-US" altLang="ko-KR" sz="1300" dirty="0"/>
              <a:t>64bit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678129-E057-C545-B526-F299EDE82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1" r="20821"/>
          <a:stretch/>
        </p:blipFill>
        <p:spPr>
          <a:xfrm>
            <a:off x="3479292" y="10"/>
            <a:ext cx="5664708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0535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B03129-E1E5-1D48-91C6-016BC1A5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55" y="1553125"/>
            <a:ext cx="3289587" cy="41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D188C2-99EE-4D43-BF13-2800E141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562" y="1553124"/>
            <a:ext cx="3631278" cy="41193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264FFA-29DF-1C47-B5A5-7A35FBD1AB3B}"/>
              </a:ext>
            </a:extLst>
          </p:cNvPr>
          <p:cNvSpPr/>
          <p:nvPr/>
        </p:nvSpPr>
        <p:spPr>
          <a:xfrm>
            <a:off x="5899092" y="4062201"/>
            <a:ext cx="1472752" cy="3641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5E334-7352-D741-BDDC-DCCA2FC2D8E8}"/>
              </a:ext>
            </a:extLst>
          </p:cNvPr>
          <p:cNvSpPr/>
          <p:nvPr/>
        </p:nvSpPr>
        <p:spPr>
          <a:xfrm>
            <a:off x="6383266" y="2816026"/>
            <a:ext cx="1472752" cy="3641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4861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CDA6C7-04A3-7144-981C-CE98E9B2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37" y="1552579"/>
            <a:ext cx="4142196" cy="2606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4F2E79-FB0B-4742-A604-C2B1FE539D59}"/>
              </a:ext>
            </a:extLst>
          </p:cNvPr>
          <p:cNvSpPr/>
          <p:nvPr/>
        </p:nvSpPr>
        <p:spPr>
          <a:xfrm>
            <a:off x="4959067" y="1706873"/>
            <a:ext cx="2234751" cy="656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199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22029"/>
              </p:ext>
            </p:extLst>
          </p:nvPr>
        </p:nvGraphicFramePr>
        <p:xfrm>
          <a:off x="5501014" y="182610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101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83529"/>
              </p:ext>
            </p:extLst>
          </p:nvPr>
        </p:nvGraphicFramePr>
        <p:xfrm>
          <a:off x="5501014" y="182610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44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18B96-29B0-FA41-A560-9883125D79AD}"/>
              </a:ext>
            </a:extLst>
          </p:cNvPr>
          <p:cNvSpPr txBox="1"/>
          <p:nvPr/>
        </p:nvSpPr>
        <p:spPr>
          <a:xfrm>
            <a:off x="3920219" y="299405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638730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450466"/>
              </p:ext>
            </p:extLst>
          </p:nvPr>
        </p:nvGraphicFramePr>
        <p:xfrm>
          <a:off x="742897" y="186656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5849AB4-B9D2-E84E-B912-24E5099A7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95182"/>
              </p:ext>
            </p:extLst>
          </p:nvPr>
        </p:nvGraphicFramePr>
        <p:xfrm>
          <a:off x="4491080" y="1866565"/>
          <a:ext cx="2809507" cy="1159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1159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Somewhere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972BD0-2034-804C-9146-B5A3907EDF8D}"/>
              </a:ext>
            </a:extLst>
          </p:cNvPr>
          <p:cNvCxnSpPr>
            <a:cxnSpLocks/>
          </p:cNvCxnSpPr>
          <p:nvPr/>
        </p:nvCxnSpPr>
        <p:spPr>
          <a:xfrm flipV="1">
            <a:off x="3552404" y="1866565"/>
            <a:ext cx="938676" cy="257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5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579AB-4712-524F-BB43-1B17952A2B4D}"/>
              </a:ext>
            </a:extLst>
          </p:cNvPr>
          <p:cNvSpPr txBox="1"/>
          <p:nvPr/>
        </p:nvSpPr>
        <p:spPr>
          <a:xfrm>
            <a:off x="3920219" y="299405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225574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BB2C5-047F-1140-8F2D-0239CE6C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3050057" cy="47378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828213-AC0E-384F-A668-064CA66E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97" y="1690689"/>
            <a:ext cx="4839880" cy="1426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499F2E-0F83-034F-AFC2-5E1EA6B05F13}"/>
              </a:ext>
            </a:extLst>
          </p:cNvPr>
          <p:cNvSpPr txBox="1"/>
          <p:nvPr/>
        </p:nvSpPr>
        <p:spPr>
          <a:xfrm>
            <a:off x="4313495" y="4442368"/>
            <a:ext cx="4310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숫자로 코드 작성 가능</a:t>
            </a:r>
          </a:p>
        </p:txBody>
      </p:sp>
    </p:spTree>
    <p:extLst>
      <p:ext uri="{BB962C8B-B14F-4D97-AF65-F5344CB8AC3E}">
        <p14:creationId xmlns:p14="http://schemas.microsoft.com/office/powerpoint/2010/main" val="185266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100049"/>
              </p:ext>
            </p:extLst>
          </p:nvPr>
        </p:nvGraphicFramePr>
        <p:xfrm>
          <a:off x="742897" y="186656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5849AB4-B9D2-E84E-B912-24E5099A7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756059"/>
              </p:ext>
            </p:extLst>
          </p:nvPr>
        </p:nvGraphicFramePr>
        <p:xfrm>
          <a:off x="4102662" y="1866566"/>
          <a:ext cx="2809507" cy="1159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1159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Shellcode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7D9D2ED-18FE-5F47-95E7-BE024C8D12AA}"/>
              </a:ext>
            </a:extLst>
          </p:cNvPr>
          <p:cNvCxnSpPr>
            <a:cxnSpLocks/>
          </p:cNvCxnSpPr>
          <p:nvPr/>
        </p:nvCxnSpPr>
        <p:spPr>
          <a:xfrm flipV="1">
            <a:off x="3552404" y="1866565"/>
            <a:ext cx="550258" cy="257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39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Compile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20301A-5726-794A-8FAE-8D2C069446C3}"/>
              </a:ext>
            </a:extLst>
          </p:cNvPr>
          <p:cNvSpPr/>
          <p:nvPr/>
        </p:nvSpPr>
        <p:spPr>
          <a:xfrm>
            <a:off x="827636" y="2608859"/>
            <a:ext cx="3283118" cy="160043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#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include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&lt;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stdio.h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endParaRPr lang="ko-KR" altLang="en-US" sz="1400" dirty="0">
              <a:solidFill>
                <a:schemeClr val="bg1"/>
              </a:solidFill>
              <a:latin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= 1;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printf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("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Number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: %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d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",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return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0;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495E9-99FE-914A-984E-DC340E180807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E84F35-BE74-4641-B619-1A82B17E2568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8D9848-8DCD-F54A-9E99-2C5BC5252BEE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2E1CE8-8640-6C4E-B7D8-39E008452DE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BEDAA-CD54-6E4C-9955-896D05DC0CE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C7F78-2C7F-8C4A-AE6E-653F59FA29DB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480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3505"/>
              </p:ext>
            </p:extLst>
          </p:nvPr>
        </p:nvGraphicFramePr>
        <p:xfrm>
          <a:off x="742897" y="186656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1985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Shellcode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885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579AB-4712-524F-BB43-1B17952A2B4D}"/>
              </a:ext>
            </a:extLst>
          </p:cNvPr>
          <p:cNvSpPr txBox="1"/>
          <p:nvPr/>
        </p:nvSpPr>
        <p:spPr>
          <a:xfrm>
            <a:off x="2486334" y="2994053"/>
            <a:ext cx="4171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어떻게 막을까</a:t>
            </a:r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endParaRPr kumimoji="1" lang="ko-KR" altLang="en-US" sz="4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71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AE0509-9BCE-044A-8FA4-1EC64D71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83" y="1788340"/>
            <a:ext cx="4082091" cy="3498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607093-EC51-4C4E-B890-D94F3B82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6" y="1788340"/>
            <a:ext cx="4192346" cy="34989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5CC9E1-B58B-F746-A910-431EEAB839EE}"/>
              </a:ext>
            </a:extLst>
          </p:cNvPr>
          <p:cNvSpPr/>
          <p:nvPr/>
        </p:nvSpPr>
        <p:spPr>
          <a:xfrm>
            <a:off x="1745773" y="1933995"/>
            <a:ext cx="439077" cy="31801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2D2FF1-438E-1F4D-B8E3-5ACD145E1F33}"/>
              </a:ext>
            </a:extLst>
          </p:cNvPr>
          <p:cNvSpPr/>
          <p:nvPr/>
        </p:nvSpPr>
        <p:spPr>
          <a:xfrm>
            <a:off x="6195044" y="1947721"/>
            <a:ext cx="439077" cy="31801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344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45376AC-7598-7A41-A475-38892C80B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806184"/>
              </p:ext>
            </p:extLst>
          </p:nvPr>
        </p:nvGraphicFramePr>
        <p:xfrm>
          <a:off x="742897" y="1898933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Canary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7340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70D743-548C-9C42-B385-1E1582B0123B}"/>
              </a:ext>
            </a:extLst>
          </p:cNvPr>
          <p:cNvSpPr txBox="1"/>
          <p:nvPr/>
        </p:nvSpPr>
        <p:spPr>
          <a:xfrm>
            <a:off x="4861786" y="3083065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검증값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삽입</a:t>
            </a:r>
          </a:p>
        </p:txBody>
      </p:sp>
    </p:spTree>
    <p:extLst>
      <p:ext uri="{BB962C8B-B14F-4D97-AF65-F5344CB8AC3E}">
        <p14:creationId xmlns:p14="http://schemas.microsoft.com/office/powerpoint/2010/main" val="1638629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D876D-571A-CE4C-A59A-6A98E6DFA784}"/>
              </a:ext>
            </a:extLst>
          </p:cNvPr>
          <p:cNvSpPr txBox="1"/>
          <p:nvPr/>
        </p:nvSpPr>
        <p:spPr>
          <a:xfrm>
            <a:off x="2486334" y="2994053"/>
            <a:ext cx="4171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어떻게 뚫을까</a:t>
            </a:r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endParaRPr kumimoji="1" lang="ko-KR" altLang="en-US" sz="4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605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45376AC-7598-7A41-A475-38892C80B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738171"/>
              </p:ext>
            </p:extLst>
          </p:nvPr>
        </p:nvGraphicFramePr>
        <p:xfrm>
          <a:off x="742897" y="1898933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Canary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7340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70D743-548C-9C42-B385-1E1582B0123B}"/>
              </a:ext>
            </a:extLst>
          </p:cNvPr>
          <p:cNvSpPr txBox="1"/>
          <p:nvPr/>
        </p:nvSpPr>
        <p:spPr>
          <a:xfrm>
            <a:off x="3934450" y="3083065"/>
            <a:ext cx="4990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Leak : </a:t>
            </a:r>
            <a:r>
              <a:rPr kumimoji="1" lang="ko-KR" altLang="en-US" sz="48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검증값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읽기</a:t>
            </a:r>
            <a:endParaRPr kumimoji="1" lang="en-US" altLang="ko-KR" sz="4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247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DF97420-5937-F241-AD49-24FC709A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540041"/>
            <a:ext cx="7658100" cy="14491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D3836-ACBE-124B-B441-CD8002F9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928135"/>
            <a:ext cx="7658100" cy="11585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26A289-3FE5-5949-80B2-BFB68B48D677}"/>
              </a:ext>
            </a:extLst>
          </p:cNvPr>
          <p:cNvSpPr/>
          <p:nvPr/>
        </p:nvSpPr>
        <p:spPr>
          <a:xfrm flipH="1">
            <a:off x="2233402" y="3795166"/>
            <a:ext cx="1302817" cy="3803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3230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D876D-571A-CE4C-A59A-6A98E6DFA784}"/>
              </a:ext>
            </a:extLst>
          </p:cNvPr>
          <p:cNvSpPr txBox="1"/>
          <p:nvPr/>
        </p:nvSpPr>
        <p:spPr>
          <a:xfrm>
            <a:off x="3160398" y="2994053"/>
            <a:ext cx="2823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Leak 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844863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D876D-571A-CE4C-A59A-6A98E6DFA784}"/>
              </a:ext>
            </a:extLst>
          </p:cNvPr>
          <p:cNvSpPr txBox="1"/>
          <p:nvPr/>
        </p:nvSpPr>
        <p:spPr>
          <a:xfrm>
            <a:off x="2864645" y="2994053"/>
            <a:ext cx="3414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Exploit 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015618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7EB1A-5899-A841-A4F4-98E44C7235EA}"/>
              </a:ext>
            </a:extLst>
          </p:cNvPr>
          <p:cNvSpPr txBox="1"/>
          <p:nvPr/>
        </p:nvSpPr>
        <p:spPr>
          <a:xfrm>
            <a:off x="628650" y="1463737"/>
            <a:ext cx="344677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Return Oriented Programming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원하는 코드 실행 가능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9010A1-CD7E-8942-B0C0-D6C9CA47E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69132"/>
              </p:ext>
            </p:extLst>
          </p:nvPr>
        </p:nvGraphicFramePr>
        <p:xfrm>
          <a:off x="5543714" y="1463737"/>
          <a:ext cx="2809507" cy="436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func7 Local Area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87727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61429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517977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11959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4979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4664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1591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6124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93666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98263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6AD2650-9BE3-0D45-BDE2-2ECD5787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0" y="2605746"/>
            <a:ext cx="3359667" cy="32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5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Compile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FA75D9-EA7D-1843-8981-67180CF44847}"/>
              </a:ext>
            </a:extLst>
          </p:cNvPr>
          <p:cNvSpPr/>
          <p:nvPr/>
        </p:nvSpPr>
        <p:spPr>
          <a:xfrm>
            <a:off x="1945880" y="2525423"/>
            <a:ext cx="5013647" cy="378565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Dump of assembler code for function main: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0x0804840b &lt;+0&gt;:  lea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,[esp+0x4]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0x0804840f &lt;+4&gt;:  and    esp,0xfffffff0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0x08048412 &lt;+7&gt;:  push   DWORD PTR [ecx-0x4]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0x08048415 &lt;+10&gt;: push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ebp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0x08048416 &lt;+11&gt;: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ebp,esp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0x08048418 &lt;+13&gt;: push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0x08048419 &lt;+14&gt;: sub    esp,0x14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0x0804841c &lt;+17&gt;: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DWORD PTR [ebp-0xc],0x1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0x08048423 &lt;+24&gt;: sub    esp,0x8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0x08048426 &lt;+27&gt;: push   DWORD PTR [ebp-0xc]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0x08048429 &lt;+30&gt;: push   0x80484d0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0x0804842e &lt;+35&gt;: call   0x80482e0 &lt;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printf@plt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0x08048433 &lt;+40&gt;: add    esp,0x10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0x08048436 &lt;+43&gt;: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eax,0x0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0x0804843b &lt;+48&gt;: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ecx,DWORD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 PTR [ebp-0x4]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0x0804843e &lt;+51&gt;: leave  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0x0804843f &lt;+52&gt;: lea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esp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,[ecx-0x4]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0x08048442 &lt;+55&gt;: ret    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End of assembler dump.</a:t>
            </a:r>
          </a:p>
        </p:txBody>
      </p:sp>
    </p:spTree>
    <p:extLst>
      <p:ext uri="{BB962C8B-B14F-4D97-AF65-F5344CB8AC3E}">
        <p14:creationId xmlns:p14="http://schemas.microsoft.com/office/powerpoint/2010/main" val="3927812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1EEC8-397F-E442-9DC4-6F3BCB7D09AE}"/>
              </a:ext>
            </a:extLst>
          </p:cNvPr>
          <p:cNvSpPr txBox="1"/>
          <p:nvPr/>
        </p:nvSpPr>
        <p:spPr>
          <a:xfrm>
            <a:off x="5250194" y="323778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함수 호출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9CBE419-0B07-D84E-AEDD-8BD37A857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816999"/>
              </p:ext>
            </p:extLst>
          </p:nvPr>
        </p:nvGraphicFramePr>
        <p:xfrm>
          <a:off x="742897" y="1866565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Arg1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183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23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1EEC8-397F-E442-9DC4-6F3BCB7D09AE}"/>
              </a:ext>
            </a:extLst>
          </p:cNvPr>
          <p:cNvSpPr txBox="1"/>
          <p:nvPr/>
        </p:nvSpPr>
        <p:spPr>
          <a:xfrm>
            <a:off x="5250194" y="2857458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함수 호출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9CBE419-0B07-D84E-AEDD-8BD37A857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05573"/>
              </p:ext>
            </p:extLst>
          </p:nvPr>
        </p:nvGraphicFramePr>
        <p:xfrm>
          <a:off x="742897" y="1866565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puts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gets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“/bin/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sh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”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1831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C369BA-12C7-9044-96AF-978FA894A8AE}"/>
              </a:ext>
            </a:extLst>
          </p:cNvPr>
          <p:cNvSpPr txBox="1"/>
          <p:nvPr/>
        </p:nvSpPr>
        <p:spPr>
          <a:xfrm>
            <a:off x="5486399" y="3762799"/>
            <a:ext cx="204735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system(“/bin/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sh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”)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gets(?)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036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674D3B-A544-B04B-BAA0-EE4B2CD8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47878"/>
            <a:ext cx="3836022" cy="4220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4C60F9-7539-E747-AD29-BD8D01C7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136" y="1747878"/>
            <a:ext cx="3799362" cy="42202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57A58A-56A7-0540-99A2-8E8E8210BBE4}"/>
              </a:ext>
            </a:extLst>
          </p:cNvPr>
          <p:cNvSpPr/>
          <p:nvPr/>
        </p:nvSpPr>
        <p:spPr>
          <a:xfrm flipH="1">
            <a:off x="628649" y="2759386"/>
            <a:ext cx="1499555" cy="283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070C60-B6C9-D54D-91F4-D78FFA69FBB5}"/>
              </a:ext>
            </a:extLst>
          </p:cNvPr>
          <p:cNvSpPr/>
          <p:nvPr/>
        </p:nvSpPr>
        <p:spPr>
          <a:xfrm flipH="1">
            <a:off x="4803136" y="2759386"/>
            <a:ext cx="1499555" cy="283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2B67B2-5B90-E748-8D5F-2A6C335F44C7}"/>
              </a:ext>
            </a:extLst>
          </p:cNvPr>
          <p:cNvSpPr/>
          <p:nvPr/>
        </p:nvSpPr>
        <p:spPr>
          <a:xfrm flipH="1">
            <a:off x="628647" y="3742573"/>
            <a:ext cx="2065999" cy="25489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101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1EEC8-397F-E442-9DC4-6F3BCB7D09AE}"/>
              </a:ext>
            </a:extLst>
          </p:cNvPr>
          <p:cNvSpPr txBox="1"/>
          <p:nvPr/>
        </p:nvSpPr>
        <p:spPr>
          <a:xfrm>
            <a:off x="5250194" y="2857458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함수 호출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9CBE419-0B07-D84E-AEDD-8BD37A8572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2897" y="1866565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puts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gets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“/bin/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sh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”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1831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C369BA-12C7-9044-96AF-978FA894A8AE}"/>
              </a:ext>
            </a:extLst>
          </p:cNvPr>
          <p:cNvSpPr txBox="1"/>
          <p:nvPr/>
        </p:nvSpPr>
        <p:spPr>
          <a:xfrm>
            <a:off x="5486399" y="3762799"/>
            <a:ext cx="204735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system(“/bin/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sh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”)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gets(?)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AF68E-7AAD-C346-8B2E-0B05CD92B948}"/>
              </a:ext>
            </a:extLst>
          </p:cNvPr>
          <p:cNvSpPr txBox="1"/>
          <p:nvPr/>
        </p:nvSpPr>
        <p:spPr>
          <a:xfrm>
            <a:off x="124058" y="4252574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ESP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974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1EEC8-397F-E442-9DC4-6F3BCB7D09AE}"/>
              </a:ext>
            </a:extLst>
          </p:cNvPr>
          <p:cNvSpPr txBox="1"/>
          <p:nvPr/>
        </p:nvSpPr>
        <p:spPr>
          <a:xfrm>
            <a:off x="5250194" y="2857458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함수 호출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9CBE419-0B07-D84E-AEDD-8BD37A8572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2897" y="1866565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puts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gets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“/bin/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sh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”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1831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C369BA-12C7-9044-96AF-978FA894A8AE}"/>
              </a:ext>
            </a:extLst>
          </p:cNvPr>
          <p:cNvSpPr txBox="1"/>
          <p:nvPr/>
        </p:nvSpPr>
        <p:spPr>
          <a:xfrm>
            <a:off x="5486399" y="3762799"/>
            <a:ext cx="204735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system(“/bin/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sh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”)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gets(?)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AF68E-7AAD-C346-8B2E-0B05CD92B948}"/>
              </a:ext>
            </a:extLst>
          </p:cNvPr>
          <p:cNvSpPr txBox="1"/>
          <p:nvPr/>
        </p:nvSpPr>
        <p:spPr>
          <a:xfrm>
            <a:off x="136641" y="464618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ESP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011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D876D-571A-CE4C-A59A-6A98E6DFA784}"/>
              </a:ext>
            </a:extLst>
          </p:cNvPr>
          <p:cNvSpPr txBox="1"/>
          <p:nvPr/>
        </p:nvSpPr>
        <p:spPr>
          <a:xfrm>
            <a:off x="1528550" y="2994053"/>
            <a:ext cx="6086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인자는 어떻게 구성할까</a:t>
            </a:r>
          </a:p>
        </p:txBody>
      </p:sp>
    </p:spTree>
    <p:extLst>
      <p:ext uri="{BB962C8B-B14F-4D97-AF65-F5344CB8AC3E}">
        <p14:creationId xmlns:p14="http://schemas.microsoft.com/office/powerpoint/2010/main" val="3664068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D876D-571A-CE4C-A59A-6A98E6DFA784}"/>
              </a:ext>
            </a:extLst>
          </p:cNvPr>
          <p:cNvSpPr txBox="1"/>
          <p:nvPr/>
        </p:nvSpPr>
        <p:spPr>
          <a:xfrm>
            <a:off x="1053264" y="2994053"/>
            <a:ext cx="7037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가젯</a:t>
            </a:r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코드 조각</a:t>
            </a:r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을 이용한다</a:t>
            </a:r>
          </a:p>
        </p:txBody>
      </p:sp>
    </p:spTree>
    <p:extLst>
      <p:ext uri="{BB962C8B-B14F-4D97-AF65-F5344CB8AC3E}">
        <p14:creationId xmlns:p14="http://schemas.microsoft.com/office/powerpoint/2010/main" val="3337054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DA6ADF-D9D8-3E49-B104-A28875EB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20511"/>
            <a:ext cx="3805785" cy="386258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3D6AFD-8C8D-B843-9EA0-2FCBF1E40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522336"/>
              </p:ext>
            </p:extLst>
          </p:nvPr>
        </p:nvGraphicFramePr>
        <p:xfrm>
          <a:off x="872370" y="2263613"/>
          <a:ext cx="2809507" cy="317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puts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popret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“Hello”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system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popret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“/bin/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sh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”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53785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18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069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DBE2B-2AD3-2C4C-82A3-ABBD9E6758CC}"/>
              </a:ext>
            </a:extLst>
          </p:cNvPr>
          <p:cNvSpPr/>
          <p:nvPr/>
        </p:nvSpPr>
        <p:spPr>
          <a:xfrm>
            <a:off x="3920221" y="2913021"/>
            <a:ext cx="1303562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ko-KR" altLang="en-US" sz="48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실습</a:t>
            </a:r>
            <a:endParaRPr lang="ko-KR" altLang="en-US" sz="48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305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Return to </a:t>
            </a:r>
            <a:r>
              <a:rPr kumimoji="1" lang="en-US" altLang="ko-KR" dirty="0" err="1"/>
              <a:t>Libc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3D6AFD-8C8D-B843-9EA0-2FCBF1E403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2370" y="2263613"/>
          <a:ext cx="2809507" cy="317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puts got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system got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read got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printf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got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scanf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got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write got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53785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1839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30B698-000A-1443-AA06-DC667EDE2119}"/>
              </a:ext>
            </a:extLst>
          </p:cNvPr>
          <p:cNvSpPr txBox="1"/>
          <p:nvPr/>
        </p:nvSpPr>
        <p:spPr>
          <a:xfrm>
            <a:off x="1990538" y="1792485"/>
            <a:ext cx="57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PLT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05B49-1D6E-764E-A900-1AE0968559FB}"/>
              </a:ext>
            </a:extLst>
          </p:cNvPr>
          <p:cNvSpPr txBox="1"/>
          <p:nvPr/>
        </p:nvSpPr>
        <p:spPr>
          <a:xfrm>
            <a:off x="5939552" y="1792485"/>
            <a:ext cx="63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GOT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CBFF50-9D62-774E-8EE1-F3EBBE7AA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17928"/>
              </p:ext>
            </p:extLst>
          </p:nvPr>
        </p:nvGraphicFramePr>
        <p:xfrm>
          <a:off x="4853186" y="2263613"/>
          <a:ext cx="2809507" cy="317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of getting puts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of getting system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of getting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read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of getting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printf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of getting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scanf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of getting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write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53785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18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40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Compile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B33F8D-D6F0-994A-ADB1-AF9EB8EE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23" y="2409336"/>
            <a:ext cx="3963623" cy="43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40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Return to </a:t>
            </a:r>
            <a:r>
              <a:rPr kumimoji="1" lang="en-US" altLang="ko-KR" dirty="0" err="1"/>
              <a:t>Libc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3D6AFD-8C8D-B843-9EA0-2FCBF1E40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66658"/>
              </p:ext>
            </p:extLst>
          </p:nvPr>
        </p:nvGraphicFramePr>
        <p:xfrm>
          <a:off x="872370" y="2263613"/>
          <a:ext cx="2809507" cy="317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puts got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system got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read got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printf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got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scanf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got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Jump to write got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53785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1839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30B698-000A-1443-AA06-DC667EDE2119}"/>
              </a:ext>
            </a:extLst>
          </p:cNvPr>
          <p:cNvSpPr txBox="1"/>
          <p:nvPr/>
        </p:nvSpPr>
        <p:spPr>
          <a:xfrm>
            <a:off x="1990538" y="1792485"/>
            <a:ext cx="57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PLT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05B49-1D6E-764E-A900-1AE0968559FB}"/>
              </a:ext>
            </a:extLst>
          </p:cNvPr>
          <p:cNvSpPr txBox="1"/>
          <p:nvPr/>
        </p:nvSpPr>
        <p:spPr>
          <a:xfrm>
            <a:off x="5939552" y="1792485"/>
            <a:ext cx="63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GOT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CBFF50-9D62-774E-8EE1-F3EBBE7AA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947054"/>
              </p:ext>
            </p:extLst>
          </p:nvPr>
        </p:nvGraphicFramePr>
        <p:xfrm>
          <a:off x="4853186" y="2263613"/>
          <a:ext cx="2809507" cy="317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puts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system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read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printf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scanf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write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addr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53785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18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770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Return to </a:t>
            </a:r>
            <a:r>
              <a:rPr kumimoji="1" lang="en-US" altLang="ko-KR" dirty="0" err="1"/>
              <a:t>Libc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2A451E-4F3B-FB48-ACF7-868C1373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36058"/>
            <a:ext cx="2640678" cy="46462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0570B6-CD5F-1641-93FE-013F63C4A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37" y="1536058"/>
            <a:ext cx="5257800" cy="782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2E451D-1E55-5546-8D97-C3368DAC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137" y="2467172"/>
            <a:ext cx="5257800" cy="177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B0BCF0-150A-6C45-A374-562D402A8C33}"/>
              </a:ext>
            </a:extLst>
          </p:cNvPr>
          <p:cNvSpPr/>
          <p:nvPr/>
        </p:nvSpPr>
        <p:spPr>
          <a:xfrm flipH="1">
            <a:off x="4820321" y="2766930"/>
            <a:ext cx="1451005" cy="3161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7D6A46-DFE3-5C42-B501-725CB47B3445}"/>
              </a:ext>
            </a:extLst>
          </p:cNvPr>
          <p:cNvSpPr/>
          <p:nvPr/>
        </p:nvSpPr>
        <p:spPr>
          <a:xfrm flipH="1">
            <a:off x="7040070" y="1551855"/>
            <a:ext cx="1544775" cy="3161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469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Return to </a:t>
            </a:r>
            <a:r>
              <a:rPr kumimoji="1" lang="en-US" altLang="ko-KR" dirty="0" err="1"/>
              <a:t>Libc</a:t>
            </a: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C200F1-993C-D848-99C5-6CEF7944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72" y="1537486"/>
            <a:ext cx="3803536" cy="20737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12A610-AC2E-044E-9293-D30B5A20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186" y="1537486"/>
            <a:ext cx="4505802" cy="35281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A310FA-5780-9E4F-BC42-00AD626368E9}"/>
              </a:ext>
            </a:extLst>
          </p:cNvPr>
          <p:cNvSpPr/>
          <p:nvPr/>
        </p:nvSpPr>
        <p:spPr>
          <a:xfrm flipH="1">
            <a:off x="1591600" y="1723058"/>
            <a:ext cx="1086863" cy="3161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EB5FFA-9CF7-B845-8E5B-0B7A979E914D}"/>
              </a:ext>
            </a:extLst>
          </p:cNvPr>
          <p:cNvSpPr/>
          <p:nvPr/>
        </p:nvSpPr>
        <p:spPr>
          <a:xfrm flipH="1">
            <a:off x="4432185" y="2863049"/>
            <a:ext cx="4420501" cy="66507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9978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Return to </a:t>
            </a:r>
            <a:r>
              <a:rPr kumimoji="1" lang="en-US" altLang="ko-KR" dirty="0" err="1"/>
              <a:t>Libc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DBE2B-2AD3-2C4C-82A3-ABBD9E6758CC}"/>
              </a:ext>
            </a:extLst>
          </p:cNvPr>
          <p:cNvSpPr/>
          <p:nvPr/>
        </p:nvSpPr>
        <p:spPr>
          <a:xfrm>
            <a:off x="3920221" y="2913021"/>
            <a:ext cx="1303562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ko-KR" altLang="en-US" sz="48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실습</a:t>
            </a:r>
            <a:endParaRPr lang="ko-KR" altLang="en-US" sz="48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419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76301BD-ECC1-FB44-99E1-F080AADF291C}"/>
              </a:ext>
            </a:extLst>
          </p:cNvPr>
          <p:cNvSpPr/>
          <p:nvPr/>
        </p:nvSpPr>
        <p:spPr>
          <a:xfrm>
            <a:off x="4199944" y="2913021"/>
            <a:ext cx="744114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ko-KR" altLang="en-US" sz="48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끝</a:t>
            </a:r>
            <a:endParaRPr lang="ko-KR" altLang="en-US" sz="48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636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64DBF-4E5C-E44F-8182-A37BA853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690689"/>
            <a:ext cx="7873997" cy="34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58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64DBF-4E5C-E44F-8182-A37BA853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09770"/>
            <a:ext cx="4736369" cy="2059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A1096-5719-DA47-A1E0-8BFA50F1717B}"/>
              </a:ext>
            </a:extLst>
          </p:cNvPr>
          <p:cNvSpPr txBox="1"/>
          <p:nvPr/>
        </p:nvSpPr>
        <p:spPr>
          <a:xfrm>
            <a:off x="628650" y="4036542"/>
            <a:ext cx="1206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0x5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0x6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DC5C649-E585-CD45-8DDA-E03D46D93A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55512" y="4996772"/>
          <a:ext cx="2809507" cy="79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33CA4CF-3C26-4649-B36B-73D54E5A8D37}"/>
              </a:ext>
            </a:extLst>
          </p:cNvPr>
          <p:cNvSpPr/>
          <p:nvPr/>
        </p:nvSpPr>
        <p:spPr>
          <a:xfrm>
            <a:off x="2905040" y="1781325"/>
            <a:ext cx="1335187" cy="162542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767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64DBF-4E5C-E44F-8182-A37BA853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09770"/>
            <a:ext cx="4736369" cy="2059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A1096-5719-DA47-A1E0-8BFA50F1717B}"/>
              </a:ext>
            </a:extLst>
          </p:cNvPr>
          <p:cNvSpPr txBox="1"/>
          <p:nvPr/>
        </p:nvSpPr>
        <p:spPr>
          <a:xfrm>
            <a:off x="628650" y="4036542"/>
            <a:ext cx="1206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0x5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0x6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DC5C649-E585-CD45-8DDA-E03D46D93A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55512" y="4202676"/>
          <a:ext cx="2809507" cy="158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81ED2E8-C28C-9549-9207-88B79FBE50D6}"/>
              </a:ext>
            </a:extLst>
          </p:cNvPr>
          <p:cNvSpPr/>
          <p:nvPr/>
        </p:nvSpPr>
        <p:spPr>
          <a:xfrm>
            <a:off x="2798518" y="3353472"/>
            <a:ext cx="2459979" cy="3155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541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03AE5-A895-664E-A5CC-142F0E0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82" y="1505118"/>
            <a:ext cx="3909918" cy="506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284A8-2FBF-7C4E-B4DD-98B7A029BB8C}"/>
              </a:ext>
            </a:extLst>
          </p:cNvPr>
          <p:cNvSpPr txBox="1"/>
          <p:nvPr/>
        </p:nvSpPr>
        <p:spPr>
          <a:xfrm>
            <a:off x="5337602" y="4630350"/>
            <a:ext cx="1206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0x5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0x6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04BB10-D6DC-3D46-90E9-BD105BFCFF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5357" y="1505118"/>
          <a:ext cx="2809507" cy="19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func7 Local Area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88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03AE5-A895-664E-A5CC-142F0E0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82" y="1505118"/>
            <a:ext cx="3909918" cy="506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284A8-2FBF-7C4E-B4DD-98B7A029BB8C}"/>
              </a:ext>
            </a:extLst>
          </p:cNvPr>
          <p:cNvSpPr txBox="1"/>
          <p:nvPr/>
        </p:nvSpPr>
        <p:spPr>
          <a:xfrm>
            <a:off x="5337602" y="4630350"/>
            <a:ext cx="1206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0x5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0x6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04BB10-D6DC-3D46-90E9-BD105BFCFF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5357" y="1505118"/>
          <a:ext cx="2809507" cy="19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1, 2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5, 6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4, 3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2, 1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EF98D16-E3E3-4343-A139-B1FB7448461C}"/>
              </a:ext>
            </a:extLst>
          </p:cNvPr>
          <p:cNvSpPr/>
          <p:nvPr/>
        </p:nvSpPr>
        <p:spPr>
          <a:xfrm>
            <a:off x="2338597" y="2283031"/>
            <a:ext cx="2071562" cy="104279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06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Reversing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B33F8D-D6F0-994A-ADB1-AF9EB8EE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23" y="2409336"/>
            <a:ext cx="3963623" cy="43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756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03AE5-A895-664E-A5CC-142F0E0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82" y="1505118"/>
            <a:ext cx="3909918" cy="506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284A8-2FBF-7C4E-B4DD-98B7A029BB8C}"/>
              </a:ext>
            </a:extLst>
          </p:cNvPr>
          <p:cNvSpPr txBox="1"/>
          <p:nvPr/>
        </p:nvSpPr>
        <p:spPr>
          <a:xfrm>
            <a:off x="5337602" y="4630350"/>
            <a:ext cx="2699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“func7 : %d %d …”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0x5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04BB10-D6DC-3D46-90E9-BD105BFCFF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5357" y="1505118"/>
          <a:ext cx="2809507" cy="19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6, 7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6, 5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4, 3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2, 1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EF98D16-E3E3-4343-A139-B1FB7448461C}"/>
              </a:ext>
            </a:extLst>
          </p:cNvPr>
          <p:cNvSpPr/>
          <p:nvPr/>
        </p:nvSpPr>
        <p:spPr>
          <a:xfrm>
            <a:off x="2346689" y="3262167"/>
            <a:ext cx="2071562" cy="23698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867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03AE5-A895-664E-A5CC-142F0E0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82" y="1505118"/>
            <a:ext cx="3909918" cy="506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284A8-2FBF-7C4E-B4DD-98B7A029BB8C}"/>
              </a:ext>
            </a:extLst>
          </p:cNvPr>
          <p:cNvSpPr txBox="1"/>
          <p:nvPr/>
        </p:nvSpPr>
        <p:spPr>
          <a:xfrm>
            <a:off x="5337602" y="4630350"/>
            <a:ext cx="2699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“func7 : %d %d …”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0x5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04BB10-D6DC-3D46-90E9-BD105BFCFF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5357" y="1505118"/>
          <a:ext cx="2809507" cy="277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4406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77193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6, 7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6, 5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4, 3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2, 1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EF98D16-E3E3-4343-A139-B1FB7448461C}"/>
              </a:ext>
            </a:extLst>
          </p:cNvPr>
          <p:cNvSpPr/>
          <p:nvPr/>
        </p:nvSpPr>
        <p:spPr>
          <a:xfrm>
            <a:off x="2338597" y="5507513"/>
            <a:ext cx="2071562" cy="2913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966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837E0-3501-204A-ADE8-971734E3F477}"/>
              </a:ext>
            </a:extLst>
          </p:cNvPr>
          <p:cNvSpPr txBox="1"/>
          <p:nvPr/>
        </p:nvSpPr>
        <p:spPr>
          <a:xfrm>
            <a:off x="3920219" y="267037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54D3-874B-9847-BC21-C5D3EE102083}"/>
              </a:ext>
            </a:extLst>
          </p:cNvPr>
          <p:cNvSpPr txBox="1"/>
          <p:nvPr/>
        </p:nvSpPr>
        <p:spPr>
          <a:xfrm>
            <a:off x="1858757" y="3501370"/>
            <a:ext cx="542648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64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비트에서는 함수 인자 전달을 어떻게 하는지 알아보자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5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Reversing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B2B899-B335-B549-852A-4DA2C6380A36}"/>
              </a:ext>
            </a:extLst>
          </p:cNvPr>
          <p:cNvSpPr/>
          <p:nvPr/>
        </p:nvSpPr>
        <p:spPr>
          <a:xfrm>
            <a:off x="1945880" y="2525423"/>
            <a:ext cx="5013647" cy="378565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Dump of assembler code for function main: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0x0804840b &lt;+0&gt;:  lea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,[esp+0x4]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0x0804840f &lt;+4&gt;:  and    esp,0xfffffff0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0x08048412 &lt;+7&gt;:  push   DWORD PTR [ecx-0x4]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0x08048415 &lt;+10&gt;: push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ebp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0x08048416 &lt;+11&gt;: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ebp,esp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0x08048418 &lt;+13&gt;: push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0x08048419 &lt;+14&gt;: sub    esp,0x14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0x0804841c &lt;+17&gt;: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DWORD PTR [ebp-0xc],0x1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0x08048423 &lt;+24&gt;: sub    esp,0x8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0x08048426 &lt;+27&gt;: push   DWORD PTR [ebp-0xc]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0x08048429 &lt;+30&gt;: push   0x80484d0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0x0804842e &lt;+35&gt;: call   0x80482e0 &lt;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printf@plt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0x08048433 &lt;+40&gt;: add    esp,0x10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0x08048436 &lt;+43&gt;: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eax,0x0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0x0804843b &lt;+48&gt;: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ecx,DWORD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 PTR [ebp-0x4]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0x0804843e &lt;+51&gt;: leave  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0x0804843f &lt;+52&gt;: lea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esp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,[ecx-0x4]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0x08048442 &lt;+55&gt;: ret    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End of assembler dump.</a:t>
            </a:r>
          </a:p>
        </p:txBody>
      </p:sp>
    </p:spTree>
    <p:extLst>
      <p:ext uri="{BB962C8B-B14F-4D97-AF65-F5344CB8AC3E}">
        <p14:creationId xmlns:p14="http://schemas.microsoft.com/office/powerpoint/2010/main" val="186639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Reversing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8475F-7DFF-4D4E-9BF8-3BCD38BDBA5E}"/>
              </a:ext>
            </a:extLst>
          </p:cNvPr>
          <p:cNvSpPr/>
          <p:nvPr/>
        </p:nvSpPr>
        <p:spPr>
          <a:xfrm>
            <a:off x="827636" y="2608859"/>
            <a:ext cx="3283118" cy="160043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#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include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&lt;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stdio.h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endParaRPr lang="ko-KR" altLang="en-US" sz="1400" dirty="0">
              <a:solidFill>
                <a:schemeClr val="bg1"/>
              </a:solidFill>
              <a:latin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= 1;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printf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("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Number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: %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d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",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return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0;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699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3185</TotalTime>
  <Words>1351</Words>
  <Application>Microsoft Macintosh PowerPoint</Application>
  <PresentationFormat>화면 슬라이드 쇼(4:3)</PresentationFormat>
  <Paragraphs>502</Paragraphs>
  <Slides>72</Slides>
  <Notes>0</Notes>
  <HiddenSlides>8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맑은 고딕</vt:lpstr>
      <vt:lpstr>NanumSquareRound</vt:lpstr>
      <vt:lpstr>NanumSquareRound Regular</vt:lpstr>
      <vt:lpstr>Arial</vt:lpstr>
      <vt:lpstr>Meslo LG L DZ for Powerline</vt:lpstr>
      <vt:lpstr>Office 테마</vt:lpstr>
      <vt:lpstr>System Hacking Basic</vt:lpstr>
      <vt:lpstr>발표자 소개</vt:lpstr>
      <vt:lpstr>목차</vt:lpstr>
      <vt:lpstr>Basic Reversing : Compile</vt:lpstr>
      <vt:lpstr>Basic Reversing : Compile</vt:lpstr>
      <vt:lpstr>Basic Reversing : Compile</vt:lpstr>
      <vt:lpstr>Basic Reversing : Reversing</vt:lpstr>
      <vt:lpstr>Basic Reversing : Reversing</vt:lpstr>
      <vt:lpstr>Basic Reversing : Reversing</vt:lpstr>
      <vt:lpstr>Let’s Practice</vt:lpstr>
      <vt:lpstr>Let’s Practice</vt:lpstr>
      <vt:lpstr>Let’s Practice</vt:lpstr>
      <vt:lpstr>Command Injection</vt:lpstr>
      <vt:lpstr>Command Injection</vt:lpstr>
      <vt:lpstr>Command Injection</vt:lpstr>
      <vt:lpstr>Command Injection : 실습</vt:lpstr>
      <vt:lpstr>Command Injection : 실습</vt:lpstr>
      <vt:lpstr>Command Injection : 실습</vt:lpstr>
      <vt:lpstr>Command Injection : 실습</vt:lpstr>
      <vt:lpstr>Command Injection : 1day case</vt:lpstr>
      <vt:lpstr>Command Injection : 1day case</vt:lpstr>
      <vt:lpstr>Stack BOF : Calling Convention</vt:lpstr>
      <vt:lpstr>Stack BOF : 32bit</vt:lpstr>
      <vt:lpstr>Stack BOF : 32bit</vt:lpstr>
      <vt:lpstr>Stack BOF : 32bit</vt:lpstr>
      <vt:lpstr>Stack BOF : 32bit</vt:lpstr>
      <vt:lpstr>Stack BOF : 32bit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Shellcode</vt:lpstr>
      <vt:lpstr>Stack BOF : Shellcode</vt:lpstr>
      <vt:lpstr>Stack BOF : Shellcode</vt:lpstr>
      <vt:lpstr>Stack BOF : Shellcode</vt:lpstr>
      <vt:lpstr>Stack BOF : Shellcode</vt:lpstr>
      <vt:lpstr>Stack BOF : Canary</vt:lpstr>
      <vt:lpstr>Stack BOF : Canary</vt:lpstr>
      <vt:lpstr>Stack BOF : Canary</vt:lpstr>
      <vt:lpstr>Stack BOF : Canary</vt:lpstr>
      <vt:lpstr>Stack BOF : Canary</vt:lpstr>
      <vt:lpstr>Stack BOF : Canary</vt:lpstr>
      <vt:lpstr>Stack BOF : ROP</vt:lpstr>
      <vt:lpstr>Stack BOF : ROP</vt:lpstr>
      <vt:lpstr>Stack BOF : ROP</vt:lpstr>
      <vt:lpstr>Stack BOF : ROP</vt:lpstr>
      <vt:lpstr>Stack BOF : ROP</vt:lpstr>
      <vt:lpstr>Stack BOF : ROP</vt:lpstr>
      <vt:lpstr>Stack BOF : ROP</vt:lpstr>
      <vt:lpstr>Stack BOF : ROP</vt:lpstr>
      <vt:lpstr>Stack BOF : ROP</vt:lpstr>
      <vt:lpstr>Stack BOF : ROP</vt:lpstr>
      <vt:lpstr>Stack BOF : Return to Libc</vt:lpstr>
      <vt:lpstr>Stack BOF : Return to Libc</vt:lpstr>
      <vt:lpstr>Stack BOF : Return to Libc</vt:lpstr>
      <vt:lpstr>Stack BOF : Return to Libc</vt:lpstr>
      <vt:lpstr>Stack BOF : Return to Libc</vt:lpstr>
      <vt:lpstr>PowerPoint 프레젠테이션</vt:lpstr>
      <vt:lpstr>Stack BOF : 64bit</vt:lpstr>
      <vt:lpstr>Stack BOF : 64bit</vt:lpstr>
      <vt:lpstr>Stack BOF : 64bit</vt:lpstr>
      <vt:lpstr>Stack BOF : 64bit</vt:lpstr>
      <vt:lpstr>Stack BOF : 64bit</vt:lpstr>
      <vt:lpstr>Stack BOF : 64bit</vt:lpstr>
      <vt:lpstr>Stack BOF : 64bit</vt:lpstr>
      <vt:lpstr>Stack BOF : 64bit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 해킹</dc:title>
  <dc:creator>조성준</dc:creator>
  <cp:lastModifiedBy>조성준</cp:lastModifiedBy>
  <cp:revision>382</cp:revision>
  <dcterms:created xsi:type="dcterms:W3CDTF">2019-01-21T13:01:43Z</dcterms:created>
  <dcterms:modified xsi:type="dcterms:W3CDTF">2019-07-13T08:25:22Z</dcterms:modified>
</cp:coreProperties>
</file>